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40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5582E-838E-470F-B966-6A41E200C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CB3E95-D884-47AD-B9FA-5E2CF60AC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A19831-6821-484C-A217-00549D4C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D617A8-3CCE-436C-B75D-50EC5A29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9C369C-CF39-4A40-A672-1810E9CA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44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41A2B-DC98-46B1-A8F9-8217AD5C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BC748B-5E81-4E00-8E41-941E5F638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00B275-F25E-4E9A-B84B-612F7594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B49021-A46C-4961-96FD-CE5E264D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F46940-67C4-4E25-99EC-68860FF0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12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6AD237E-0A9D-4A36-B456-303717D1A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F951BED-38A3-4949-AB54-F9CC45428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80FF5A-046B-4267-A3A2-0B015C08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8ECDA4-7BBD-4202-87BA-3CA2FB71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28A749-1EC7-4C26-B020-9614305A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F258B-0BD2-4BB0-B894-38AD1D9B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A8AC73-8876-48B8-B67F-7B0C93835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1C05DC-423F-4EC7-B2DE-9A7072C6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ECE887-BFE8-41D9-91B0-CC159D21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A435FD-DF12-432E-8CA0-A9C41FB7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DE671-BB4C-4A84-BE42-2DC35EB2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1DA318-E720-4C80-97F9-910C0F265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374377-870D-496F-B6F5-A987E900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5B3563-2BD0-4BE4-8184-16FF3266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449007-5D6A-45BC-9065-DB1F5286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6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9604B-6705-4D80-AB5D-CC1F2169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385561-1B90-4625-9E05-890150BB8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28CF3E-C072-47E0-A73A-4C41E57C5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CD70BE-B0AD-4008-B4BB-0AC6CAE8F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4A3FBC-F6E6-416C-B61C-1D4BBB51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50765-D379-4B62-806F-8B480BF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8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2CC74-93B4-44B1-8B56-0661459D5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9E0FAA-97FA-498A-AEC5-BFFAD07D9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8892C9-9F7D-49DE-B1AE-53BC5B4BE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BCEF428-824C-4EED-A056-B359A5F7A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1D6650-39E8-4374-9CE1-941FE6D40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53A9B94-23D2-47C2-8542-222FE9A0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B62E0B7-9B54-441F-B1A7-E6938C3B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4C089EE-ADB6-4E03-A078-11D9643C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05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4C1B4-5350-491F-961A-579A7E6C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8746040-7DE4-4C06-8AA1-DF05981B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0AB1AD2-8A70-4C80-804F-B25F8BC2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4520B-B961-419F-8BF0-F6355306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72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B588B62-8078-4BEB-899D-00D46A53F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E881D9D-C968-4A26-85B0-A9F52436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1B285D-6E81-49CF-B9EE-1434A982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80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830F-B4F1-46F3-B3F4-413FD621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31639E-4A62-4A5E-81D2-B87B8FD8A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F667BA-AA5C-440B-A7F7-4AA9504FB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46CCDC-DA49-4C12-99E7-AB2934A2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37C203-A0A3-43F6-B11D-05771D49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9C3261-18CF-44CB-9C5E-974EFBA3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97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C6B80-A770-474E-83F7-43C91D78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9216E4-3085-4D22-960E-EA6B7964D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D628A5-19F4-4F39-9957-885D18522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E939A9-8C60-4838-896E-6AA27C2D6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E32098-19C0-4077-939D-51ECFE46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F63F8-810D-4B2D-A51E-1A0CDF28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56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A43538D-6E67-4DBD-8AEA-F44098B5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D754C7-0219-4AAE-8233-7BCF2C8DC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EC2116-9464-4726-88CD-AEB8FBE9D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9E40-B02E-48C7-AD39-FADF1B0B81C3}" type="datetimeFigureOut">
              <a:rPr lang="nl-NL" smtClean="0"/>
              <a:t>19-1-2022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57F42C-9001-4E46-992E-B547037B9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1DDFB3-5B93-4380-9859-96A9F719E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5FAC-5F2D-45FE-9206-D920982EAB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60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80756"/>
            <a:ext cx="10515600" cy="1325563"/>
          </a:xfrm>
        </p:spPr>
        <p:txBody>
          <a:bodyPr/>
          <a:lstStyle/>
          <a:p>
            <a:r>
              <a:rPr lang="nl-NL" dirty="0"/>
              <a:t>Grammaire hoofdstuk 14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38199" y="1706319"/>
          <a:ext cx="10275276" cy="491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986">
                  <a:extLst>
                    <a:ext uri="{9D8B030D-6E8A-4147-A177-3AD203B41FA5}">
                      <a16:colId xmlns:a16="http://schemas.microsoft.com/office/drawing/2014/main" val="1829417608"/>
                    </a:ext>
                  </a:extLst>
                </a:gridCol>
                <a:gridCol w="4140198">
                  <a:extLst>
                    <a:ext uri="{9D8B030D-6E8A-4147-A177-3AD203B41FA5}">
                      <a16:colId xmlns:a16="http://schemas.microsoft.com/office/drawing/2014/main" val="661273967"/>
                    </a:ext>
                  </a:extLst>
                </a:gridCol>
                <a:gridCol w="3425092">
                  <a:extLst>
                    <a:ext uri="{9D8B030D-6E8A-4147-A177-3AD203B41FA5}">
                      <a16:colId xmlns:a16="http://schemas.microsoft.com/office/drawing/2014/main" val="969953204"/>
                    </a:ext>
                  </a:extLst>
                </a:gridCol>
              </a:tblGrid>
              <a:tr h="536148">
                <a:tc gridSpan="3">
                  <a:txBody>
                    <a:bodyPr/>
                    <a:lstStyle/>
                    <a:p>
                      <a:r>
                        <a:rPr lang="nl-NL" dirty="0" err="1"/>
                        <a:t>Il</a:t>
                      </a:r>
                      <a:r>
                        <a:rPr lang="nl-NL" dirty="0"/>
                        <a:t> a </a:t>
                      </a:r>
                      <a:r>
                        <a:rPr lang="nl-NL" dirty="0" err="1"/>
                        <a:t>une</a:t>
                      </a:r>
                      <a:r>
                        <a:rPr lang="nl-NL" dirty="0"/>
                        <a:t> grande maison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5639"/>
                  </a:ext>
                </a:extLst>
              </a:tr>
              <a:tr h="536148">
                <a:tc>
                  <a:txBody>
                    <a:bodyPr/>
                    <a:lstStyle/>
                    <a:p>
                      <a:r>
                        <a:rPr lang="nl-NL" dirty="0" err="1"/>
                        <a:t>C’est</a:t>
                      </a:r>
                      <a:r>
                        <a:rPr lang="nl-NL" dirty="0"/>
                        <a:t> sa</a:t>
                      </a:r>
                      <a:r>
                        <a:rPr lang="nl-NL" baseline="0" dirty="0"/>
                        <a:t> maison=</a:t>
                      </a:r>
                      <a:r>
                        <a:rPr lang="nl-NL" baseline="0" dirty="0">
                          <a:solidFill>
                            <a:srgbClr val="FF0000"/>
                          </a:solidFill>
                        </a:rPr>
                        <a:t>zijn huis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C’est</a:t>
                      </a:r>
                      <a:r>
                        <a:rPr lang="nl-NL" dirty="0"/>
                        <a:t> la </a:t>
                      </a:r>
                      <a:r>
                        <a:rPr lang="nl-NL" dirty="0" err="1"/>
                        <a:t>sienne</a:t>
                      </a:r>
                      <a:r>
                        <a:rPr lang="nl-NL" dirty="0"/>
                        <a:t>= 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het zijne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Elle </a:t>
                      </a:r>
                      <a:r>
                        <a:rPr lang="nl-NL" dirty="0" err="1"/>
                        <a:t>est</a:t>
                      </a:r>
                      <a:r>
                        <a:rPr lang="nl-NL" baseline="0" dirty="0"/>
                        <a:t> à lui= </a:t>
                      </a:r>
                      <a:r>
                        <a:rPr lang="nl-NL" baseline="0" dirty="0">
                          <a:solidFill>
                            <a:srgbClr val="FF0000"/>
                          </a:solidFill>
                        </a:rPr>
                        <a:t>van hem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010720"/>
                  </a:ext>
                </a:extLst>
              </a:tr>
              <a:tr h="536148">
                <a:tc>
                  <a:txBody>
                    <a:bodyPr/>
                    <a:lstStyle/>
                    <a:p>
                      <a:r>
                        <a:rPr lang="nl-NL" dirty="0" err="1"/>
                        <a:t>mon</a:t>
                      </a:r>
                      <a:r>
                        <a:rPr lang="nl-NL" dirty="0"/>
                        <a:t>-ma-mes (Ce </a:t>
                      </a:r>
                      <a:r>
                        <a:rPr lang="nl-NL" dirty="0" err="1"/>
                        <a:t>sont</a:t>
                      </a:r>
                      <a:r>
                        <a:rPr lang="nl-NL" dirty="0"/>
                        <a:t> mes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masques</a:t>
                      </a:r>
                      <a:r>
                        <a:rPr lang="nl-N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 </a:t>
                      </a:r>
                      <a:r>
                        <a:rPr lang="nl-NL" dirty="0" err="1"/>
                        <a:t>mien</a:t>
                      </a:r>
                      <a:r>
                        <a:rPr lang="nl-NL" dirty="0"/>
                        <a:t>-la </a:t>
                      </a:r>
                      <a:r>
                        <a:rPr lang="nl-NL" dirty="0" err="1"/>
                        <a:t>mienne</a:t>
                      </a:r>
                      <a:r>
                        <a:rPr lang="nl-NL" dirty="0"/>
                        <a:t>-les </a:t>
                      </a:r>
                      <a:r>
                        <a:rPr lang="nl-NL" dirty="0" err="1"/>
                        <a:t>miens</a:t>
                      </a:r>
                      <a:r>
                        <a:rPr lang="nl-NL" dirty="0"/>
                        <a:t>-les </a:t>
                      </a:r>
                      <a:r>
                        <a:rPr lang="nl-NL" dirty="0" err="1"/>
                        <a:t>miennes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Ils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sont</a:t>
                      </a:r>
                      <a:r>
                        <a:rPr lang="nl-NL" dirty="0"/>
                        <a:t> à </a:t>
                      </a:r>
                      <a:r>
                        <a:rPr lang="nl-NL" dirty="0" err="1"/>
                        <a:t>moi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452021"/>
                  </a:ext>
                </a:extLst>
              </a:tr>
              <a:tr h="536148">
                <a:tc>
                  <a:txBody>
                    <a:bodyPr/>
                    <a:lstStyle/>
                    <a:p>
                      <a:r>
                        <a:rPr lang="nl-NL" dirty="0"/>
                        <a:t>ton-ta-</a:t>
                      </a:r>
                      <a:r>
                        <a:rPr lang="nl-NL" dirty="0" err="1"/>
                        <a:t>tes</a:t>
                      </a:r>
                      <a:r>
                        <a:rPr lang="nl-NL" dirty="0"/>
                        <a:t> (</a:t>
                      </a:r>
                      <a:r>
                        <a:rPr lang="nl-NL" dirty="0" err="1"/>
                        <a:t>C’est</a:t>
                      </a:r>
                      <a:r>
                        <a:rPr lang="nl-NL" dirty="0"/>
                        <a:t> ta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montre</a:t>
                      </a:r>
                      <a:r>
                        <a:rPr lang="nl-N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C’est</a:t>
                      </a:r>
                      <a:r>
                        <a:rPr lang="nl-NL" dirty="0"/>
                        <a:t> la </a:t>
                      </a:r>
                      <a:r>
                        <a:rPr lang="nl-NL" dirty="0" err="1"/>
                        <a:t>tienne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Elle </a:t>
                      </a:r>
                      <a:r>
                        <a:rPr lang="nl-NL" dirty="0" err="1"/>
                        <a:t>est</a:t>
                      </a:r>
                      <a:r>
                        <a:rPr lang="nl-NL" dirty="0"/>
                        <a:t> à </a:t>
                      </a:r>
                      <a:r>
                        <a:rPr lang="nl-NL" dirty="0" err="1"/>
                        <a:t>toi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203511"/>
                  </a:ext>
                </a:extLst>
              </a:tr>
              <a:tr h="536148">
                <a:tc>
                  <a:txBody>
                    <a:bodyPr/>
                    <a:lstStyle/>
                    <a:p>
                      <a:r>
                        <a:rPr lang="nl-NL" dirty="0" err="1"/>
                        <a:t>son</a:t>
                      </a:r>
                      <a:r>
                        <a:rPr lang="nl-NL" dirty="0"/>
                        <a:t> –sa- </a:t>
                      </a:r>
                      <a:r>
                        <a:rPr lang="nl-NL" dirty="0" err="1"/>
                        <a:t>ses</a:t>
                      </a:r>
                      <a:r>
                        <a:rPr lang="nl-NL" dirty="0"/>
                        <a:t> 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C’est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son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 pass sanitaire)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C’est</a:t>
                      </a:r>
                      <a:r>
                        <a:rPr lang="nl-NL" dirty="0"/>
                        <a:t> le </a:t>
                      </a:r>
                      <a:r>
                        <a:rPr lang="nl-NL" dirty="0" err="1"/>
                        <a:t>sien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est</a:t>
                      </a:r>
                      <a:r>
                        <a:rPr lang="nl-NL" dirty="0"/>
                        <a:t> à 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41620"/>
                  </a:ext>
                </a:extLst>
              </a:tr>
              <a:tr h="536148">
                <a:tc>
                  <a:txBody>
                    <a:bodyPr/>
                    <a:lstStyle/>
                    <a:p>
                      <a:r>
                        <a:rPr lang="nl-NL" dirty="0" err="1"/>
                        <a:t>notre-notre-nos</a:t>
                      </a:r>
                      <a:r>
                        <a:rPr lang="nl-NL" dirty="0"/>
                        <a:t> 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C’est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notre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 enfant)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C’est</a:t>
                      </a:r>
                      <a:r>
                        <a:rPr lang="nl-NL" dirty="0"/>
                        <a:t> le </a:t>
                      </a:r>
                      <a:r>
                        <a:rPr lang="nl-NL" dirty="0" err="1"/>
                        <a:t>nôtre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Il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est</a:t>
                      </a:r>
                      <a:r>
                        <a:rPr lang="nl-NL" dirty="0"/>
                        <a:t> à </a:t>
                      </a:r>
                      <a:r>
                        <a:rPr lang="nl-NL" dirty="0" err="1"/>
                        <a:t>nous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78404"/>
                  </a:ext>
                </a:extLst>
              </a:tr>
              <a:tr h="536148">
                <a:tc>
                  <a:txBody>
                    <a:bodyPr/>
                    <a:lstStyle/>
                    <a:p>
                      <a:r>
                        <a:rPr lang="nl-NL" dirty="0" err="1"/>
                        <a:t>votre</a:t>
                      </a:r>
                      <a:r>
                        <a:rPr lang="nl-NL" dirty="0"/>
                        <a:t>-</a:t>
                      </a:r>
                      <a:r>
                        <a:rPr lang="nl-NL" dirty="0" err="1"/>
                        <a:t>votre</a:t>
                      </a:r>
                      <a:r>
                        <a:rPr lang="nl-NL" dirty="0"/>
                        <a:t>-vos 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(Ce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sont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 vos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passeports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Ce </a:t>
                      </a:r>
                      <a:r>
                        <a:rPr lang="nl-NL" dirty="0" err="1"/>
                        <a:t>sont</a:t>
                      </a:r>
                      <a:r>
                        <a:rPr lang="nl-NL" dirty="0"/>
                        <a:t> les </a:t>
                      </a:r>
                      <a:r>
                        <a:rPr lang="nl-NL" dirty="0" err="1"/>
                        <a:t>vôtres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Ils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sont</a:t>
                      </a:r>
                      <a:r>
                        <a:rPr lang="nl-NL" dirty="0"/>
                        <a:t> à </a:t>
                      </a:r>
                      <a:r>
                        <a:rPr lang="nl-NL" dirty="0" err="1"/>
                        <a:t>vous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67065"/>
                  </a:ext>
                </a:extLst>
              </a:tr>
              <a:tr h="536148">
                <a:tc>
                  <a:txBody>
                    <a:bodyPr/>
                    <a:lstStyle/>
                    <a:p>
                      <a:r>
                        <a:rPr lang="nl-NL" dirty="0"/>
                        <a:t>leur-leur-</a:t>
                      </a:r>
                      <a:r>
                        <a:rPr lang="nl-NL" dirty="0" err="1"/>
                        <a:t>leurs</a:t>
                      </a:r>
                      <a:r>
                        <a:rPr lang="nl-NL" dirty="0"/>
                        <a:t> 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(Ce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sont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leurs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rgbClr val="FF0000"/>
                          </a:solidFill>
                        </a:rPr>
                        <a:t>chaussures</a:t>
                      </a:r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Ce </a:t>
                      </a:r>
                      <a:r>
                        <a:rPr lang="nl-NL" dirty="0" err="1"/>
                        <a:t>sont</a:t>
                      </a:r>
                      <a:r>
                        <a:rPr lang="nl-NL" dirty="0"/>
                        <a:t> les </a:t>
                      </a:r>
                      <a:r>
                        <a:rPr lang="nl-NL" dirty="0" err="1"/>
                        <a:t>leurs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Elles </a:t>
                      </a:r>
                      <a:r>
                        <a:rPr lang="nl-NL" dirty="0" err="1"/>
                        <a:t>sont</a:t>
                      </a:r>
                      <a:r>
                        <a:rPr lang="nl-NL" dirty="0"/>
                        <a:t> à </a:t>
                      </a:r>
                      <a:r>
                        <a:rPr lang="nl-NL" dirty="0" err="1"/>
                        <a:t>eux</a:t>
                      </a:r>
                      <a:r>
                        <a:rPr lang="nl-NL" dirty="0"/>
                        <a:t>/</a:t>
                      </a:r>
                      <a:r>
                        <a:rPr lang="nl-NL" dirty="0" err="1"/>
                        <a:t>elles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301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87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647A4BF8-5D39-423E-A408-1D462453D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2" y="457200"/>
            <a:ext cx="939699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227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Breedbeeld</PresentationFormat>
  <Paragraphs>23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Grammaire hoofdstuk 14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hoofdstuk 14</dc:title>
  <dc:creator>Leontien Puijk</dc:creator>
  <cp:lastModifiedBy>Leontien Puijk</cp:lastModifiedBy>
  <cp:revision>1</cp:revision>
  <dcterms:created xsi:type="dcterms:W3CDTF">2022-01-19T09:56:46Z</dcterms:created>
  <dcterms:modified xsi:type="dcterms:W3CDTF">2022-01-19T09:57:52Z</dcterms:modified>
</cp:coreProperties>
</file>